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8" r:id="rId9"/>
    <p:sldId id="269" r:id="rId10"/>
    <p:sldId id="266" r:id="rId11"/>
    <p:sldId id="267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59" r:id="rId32"/>
    <p:sldId id="289" r:id="rId33"/>
    <p:sldId id="257" r:id="rId34"/>
    <p:sldId id="290" r:id="rId35"/>
    <p:sldId id="258" r:id="rId36"/>
    <p:sldId id="291" r:id="rId37"/>
    <p:sldId id="294" r:id="rId38"/>
    <p:sldId id="295" r:id="rId39"/>
    <p:sldId id="292" r:id="rId40"/>
    <p:sldId id="293" r:id="rId41"/>
    <p:sldId id="296" r:id="rId42"/>
    <p:sldId id="297" r:id="rId43"/>
    <p:sldId id="298" r:id="rId44"/>
    <p:sldId id="299" r:id="rId45"/>
    <p:sldId id="303" r:id="rId46"/>
    <p:sldId id="304" r:id="rId47"/>
    <p:sldId id="300" r:id="rId48"/>
    <p:sldId id="301" r:id="rId49"/>
    <p:sldId id="302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C1A3-3F91-4011-B492-F5C17ED30797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CCA-69EC-439C-8150-F3E78AE98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C1A3-3F91-4011-B492-F5C17ED30797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CCA-69EC-439C-8150-F3E78AE98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C1A3-3F91-4011-B492-F5C17ED30797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CCA-69EC-439C-8150-F3E78AE98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C1A3-3F91-4011-B492-F5C17ED30797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CCA-69EC-439C-8150-F3E78AE98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C1A3-3F91-4011-B492-F5C17ED30797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CCA-69EC-439C-8150-F3E78AE98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C1A3-3F91-4011-B492-F5C17ED30797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CCA-69EC-439C-8150-F3E78AE98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C1A3-3F91-4011-B492-F5C17ED30797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CCA-69EC-439C-8150-F3E78AE98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C1A3-3F91-4011-B492-F5C17ED30797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CCA-69EC-439C-8150-F3E78AE98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C1A3-3F91-4011-B492-F5C17ED30797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CCA-69EC-439C-8150-F3E78AE98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C1A3-3F91-4011-B492-F5C17ED30797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CCA-69EC-439C-8150-F3E78AE98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C1A3-3F91-4011-B492-F5C17ED30797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CCA-69EC-439C-8150-F3E78AE98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1C1A3-3F91-4011-B492-F5C17ED30797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A2CCA-69EC-439C-8150-F3E78AE984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A1_family_tree_simps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685800"/>
            <a:ext cx="7086600" cy="5314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943600"/>
            <a:ext cx="7772400" cy="784225"/>
          </a:xfrm>
        </p:spPr>
        <p:txBody>
          <a:bodyPr/>
          <a:lstStyle/>
          <a:p>
            <a:r>
              <a:rPr lang="en-US" dirty="0" smtClean="0"/>
              <a:t>        La </a:t>
            </a:r>
            <a:r>
              <a:rPr lang="en-US" dirty="0" err="1" smtClean="0"/>
              <a:t>Famille</a:t>
            </a: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0"/>
            <a:ext cx="5410200" cy="685800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/>
              <a:t>Allez</a:t>
            </a:r>
            <a:r>
              <a:rPr lang="en-US" dirty="0" smtClean="0"/>
              <a:t>, </a:t>
            </a:r>
            <a:r>
              <a:rPr lang="en-US" dirty="0" err="1" smtClean="0"/>
              <a:t>Viens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Chapitre</a:t>
            </a:r>
            <a:r>
              <a:rPr lang="en-US" dirty="0" smtClean="0"/>
              <a:t> 7,  Première </a:t>
            </a:r>
            <a:r>
              <a:rPr lang="en-US" dirty="0" err="1" smtClean="0"/>
              <a:t>Etape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om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2209800"/>
            <a:ext cx="4152953" cy="31107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Homer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le </a:t>
            </a:r>
            <a:r>
              <a:rPr lang="en-US" dirty="0" err="1" smtClean="0">
                <a:solidFill>
                  <a:srgbClr val="FF0000"/>
                </a:solidFill>
              </a:rPr>
              <a:t>père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hom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2209800"/>
            <a:ext cx="4152953" cy="31107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parent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1553012"/>
            <a:ext cx="4801140" cy="46953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Homer et Marge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les parents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parent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1553012"/>
            <a:ext cx="4801140" cy="46953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ari-femm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828800"/>
            <a:ext cx="4095554" cy="4722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Homer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le </a:t>
            </a:r>
            <a:r>
              <a:rPr lang="en-US" dirty="0" err="1" smtClean="0">
                <a:solidFill>
                  <a:srgbClr val="FF0000"/>
                </a:solidFill>
              </a:rPr>
              <a:t>mari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de Marge</a:t>
            </a:r>
            <a:endParaRPr lang="en-US" dirty="0"/>
          </a:p>
        </p:txBody>
      </p:sp>
      <p:pic>
        <p:nvPicPr>
          <p:cNvPr id="4" name="Content Placeholder 3" descr="mari-femm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828800"/>
            <a:ext cx="4095554" cy="4722625"/>
          </a:xfrm>
        </p:spPr>
      </p:pic>
      <p:cxnSp>
        <p:nvCxnSpPr>
          <p:cNvPr id="6" name="Straight Arrow Connector 5"/>
          <p:cNvCxnSpPr/>
          <p:nvPr/>
        </p:nvCxnSpPr>
        <p:spPr>
          <a:xfrm>
            <a:off x="4038600" y="1143000"/>
            <a:ext cx="0" cy="838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Marge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la femme </a:t>
            </a:r>
            <a:r>
              <a:rPr lang="en-US" dirty="0" smtClean="0"/>
              <a:t>de Homer</a:t>
            </a:r>
            <a:endParaRPr lang="en-US" dirty="0"/>
          </a:p>
        </p:txBody>
      </p:sp>
      <p:pic>
        <p:nvPicPr>
          <p:cNvPr id="4" name="Content Placeholder 3" descr="mari-femm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828800"/>
            <a:ext cx="4095554" cy="4722625"/>
          </a:xfrm>
        </p:spPr>
      </p:pic>
      <p:cxnSp>
        <p:nvCxnSpPr>
          <p:cNvPr id="5" name="Straight Arrow Connector 4"/>
          <p:cNvCxnSpPr/>
          <p:nvPr/>
        </p:nvCxnSpPr>
        <p:spPr>
          <a:xfrm>
            <a:off x="5105400" y="1295400"/>
            <a:ext cx="0" cy="838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lis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1752600"/>
            <a:ext cx="3505200" cy="48265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Lisa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la </a:t>
            </a:r>
            <a:r>
              <a:rPr lang="en-US" dirty="0" err="1" smtClean="0">
                <a:solidFill>
                  <a:srgbClr val="FF0000"/>
                </a:solidFill>
              </a:rPr>
              <a:t>grande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soeur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lis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1752600"/>
            <a:ext cx="3505200" cy="48265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magg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2057400"/>
            <a:ext cx="3809999" cy="42392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impson_famil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828800"/>
            <a:ext cx="4060744" cy="4419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Maggie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la petite </a:t>
            </a:r>
            <a:r>
              <a:rPr lang="en-US" dirty="0" err="1" smtClean="0">
                <a:solidFill>
                  <a:srgbClr val="FF0000"/>
                </a:solidFill>
              </a:rPr>
              <a:t>soeur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magg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2057400"/>
            <a:ext cx="3809999" cy="42392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ba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89915" y="2133600"/>
            <a:ext cx="4951066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Bart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le frère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ba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89915" y="2133600"/>
            <a:ext cx="4951066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 descr="132px-Selma_Bouvi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1828800"/>
            <a:ext cx="2670373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Patty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la </a:t>
            </a:r>
            <a:r>
              <a:rPr lang="en-US" dirty="0" err="1" smtClean="0">
                <a:solidFill>
                  <a:srgbClr val="FF0000"/>
                </a:solidFill>
              </a:rPr>
              <a:t>tante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Elle </a:t>
            </a:r>
            <a:r>
              <a:rPr lang="en-US" dirty="0" err="1" smtClean="0"/>
              <a:t>est</a:t>
            </a:r>
            <a:r>
              <a:rPr lang="en-US" dirty="0" smtClean="0"/>
              <a:t> la </a:t>
            </a:r>
            <a:r>
              <a:rPr lang="en-US" dirty="0" err="1" smtClean="0"/>
              <a:t>soeur</a:t>
            </a:r>
            <a:r>
              <a:rPr lang="en-US" dirty="0" smtClean="0"/>
              <a:t> de Marge</a:t>
            </a:r>
            <a:endParaRPr lang="en-US" dirty="0"/>
          </a:p>
        </p:txBody>
      </p:sp>
      <p:pic>
        <p:nvPicPr>
          <p:cNvPr id="4" name="Content Placeholder 3" descr="132px-Selma_Bouvi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1828800"/>
            <a:ext cx="2670373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ideshow bo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6600" y="1981200"/>
            <a:ext cx="253555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Bob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l’oncle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Il </a:t>
            </a:r>
            <a:r>
              <a:rPr lang="en-US" dirty="0" err="1" smtClean="0"/>
              <a:t>est</a:t>
            </a:r>
            <a:r>
              <a:rPr lang="en-US" dirty="0" smtClean="0"/>
              <a:t> le </a:t>
            </a:r>
            <a:r>
              <a:rPr lang="en-US" dirty="0" err="1" smtClean="0"/>
              <a:t>mari</a:t>
            </a:r>
            <a:r>
              <a:rPr lang="en-US" dirty="0" smtClean="0"/>
              <a:t> de Patty.</a:t>
            </a:r>
            <a:endParaRPr lang="en-US" dirty="0"/>
          </a:p>
        </p:txBody>
      </p:sp>
      <p:pic>
        <p:nvPicPr>
          <p:cNvPr id="4" name="Content Placeholder 3" descr="sideshow bo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6600" y="1981200"/>
            <a:ext cx="253555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 descr="l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798694"/>
            <a:ext cx="3895011" cy="42211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Ling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la </a:t>
            </a:r>
            <a:r>
              <a:rPr lang="en-US" dirty="0" err="1" smtClean="0">
                <a:solidFill>
                  <a:srgbClr val="FF0000"/>
                </a:solidFill>
              </a:rPr>
              <a:t>cousine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Elle </a:t>
            </a:r>
            <a:r>
              <a:rPr lang="en-US" dirty="0" err="1" smtClean="0"/>
              <a:t>est</a:t>
            </a:r>
            <a:r>
              <a:rPr lang="en-US" dirty="0" smtClean="0"/>
              <a:t> la </a:t>
            </a:r>
            <a:r>
              <a:rPr lang="en-US" dirty="0" err="1" smtClean="0"/>
              <a:t>fille</a:t>
            </a:r>
            <a:r>
              <a:rPr lang="en-US" dirty="0" smtClean="0"/>
              <a:t> de Patty.</a:t>
            </a:r>
            <a:endParaRPr lang="en-US" dirty="0"/>
          </a:p>
        </p:txBody>
      </p:sp>
      <p:pic>
        <p:nvPicPr>
          <p:cNvPr id="4" name="Content Placeholder 3" descr="l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798694"/>
            <a:ext cx="3895011" cy="42211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ous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895600"/>
            <a:ext cx="3438686" cy="2143125"/>
          </a:xfrm>
        </p:spPr>
      </p:pic>
      <p:pic>
        <p:nvPicPr>
          <p:cNvPr id="4" name="Content Placeholder 3" descr="l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1981200"/>
            <a:ext cx="2675811" cy="2899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famille</a:t>
            </a:r>
            <a:r>
              <a:rPr lang="en-US" dirty="0" smtClean="0"/>
              <a:t> Simpson</a:t>
            </a:r>
            <a:endParaRPr lang="en-US" dirty="0"/>
          </a:p>
        </p:txBody>
      </p:sp>
      <p:pic>
        <p:nvPicPr>
          <p:cNvPr id="4" name="Content Placeholder 3" descr="simpson_famil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828800"/>
            <a:ext cx="4060744" cy="4419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706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Ling </a:t>
            </a:r>
            <a:r>
              <a:rPr lang="en-US" dirty="0" err="1" smtClean="0"/>
              <a:t>n’a</a:t>
            </a:r>
            <a:r>
              <a:rPr lang="en-US" dirty="0" smtClean="0"/>
              <a:t> pas de frères.</a:t>
            </a:r>
            <a:br>
              <a:rPr lang="en-US" dirty="0" smtClean="0"/>
            </a:b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elle</a:t>
            </a:r>
            <a:r>
              <a:rPr lang="en-US" dirty="0" smtClean="0"/>
              <a:t> a le frère, </a:t>
            </a:r>
            <a:br>
              <a:rPr lang="en-US" dirty="0" smtClean="0"/>
            </a:b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le cousin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 descr="cous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67200" y="3124200"/>
            <a:ext cx="3438686" cy="2143125"/>
          </a:xfrm>
        </p:spPr>
      </p:pic>
      <p:pic>
        <p:nvPicPr>
          <p:cNvPr id="4" name="Content Placeholder 3" descr="l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2133600"/>
            <a:ext cx="2675811" cy="289983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5334000" y="2057400"/>
            <a:ext cx="0" cy="838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il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2209800"/>
            <a:ext cx="3657600" cy="3009317"/>
          </a:xfrm>
        </p:spPr>
      </p:pic>
      <p:pic>
        <p:nvPicPr>
          <p:cNvPr id="5" name="Content Placeholder 5" descr="3462259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524000"/>
            <a:ext cx="2476500" cy="3714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Elle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la </a:t>
            </a:r>
            <a:r>
              <a:rPr lang="en-US" dirty="0" err="1" smtClean="0">
                <a:solidFill>
                  <a:srgbClr val="FF0000"/>
                </a:solidFill>
              </a:rPr>
              <a:t>fille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fil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2209800"/>
            <a:ext cx="3657600" cy="3009317"/>
          </a:xfrm>
        </p:spPr>
      </p:pic>
      <p:pic>
        <p:nvPicPr>
          <p:cNvPr id="5" name="Content Placeholder 5" descr="3462259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524000"/>
            <a:ext cx="2476500" cy="371475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419600" y="1752600"/>
            <a:ext cx="0" cy="838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fil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2362200"/>
            <a:ext cx="3756102" cy="3276600"/>
          </a:xfrm>
        </p:spPr>
      </p:pic>
      <p:pic>
        <p:nvPicPr>
          <p:cNvPr id="9" name="Content Placeholder 3" descr="3274768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981200"/>
            <a:ext cx="2309019" cy="2309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le </a:t>
            </a:r>
            <a:r>
              <a:rPr lang="en-US" dirty="0" err="1" smtClean="0">
                <a:solidFill>
                  <a:srgbClr val="FF0000"/>
                </a:solidFill>
              </a:rPr>
              <a:t>fils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" name="Content Placeholder 7" descr="fil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2362200"/>
            <a:ext cx="3756102" cy="3276600"/>
          </a:xfrm>
        </p:spPr>
      </p:pic>
      <p:pic>
        <p:nvPicPr>
          <p:cNvPr id="9" name="Content Placeholder 3" descr="3274768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981200"/>
            <a:ext cx="2309019" cy="2309019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6096000" y="1295400"/>
            <a:ext cx="0" cy="1752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nowbal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05062" y="2057400"/>
            <a:ext cx="4937759" cy="41147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Snowball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le chat </a:t>
            </a:r>
            <a:r>
              <a:rPr lang="en-US" dirty="0" smtClean="0"/>
              <a:t>de la </a:t>
            </a:r>
            <a:r>
              <a:rPr lang="en-US" dirty="0" err="1" smtClean="0"/>
              <a:t>famille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Content Placeholder 5" descr="snowbal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05062" y="2057400"/>
            <a:ext cx="4937759" cy="41147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antasllittlehelp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1981200"/>
            <a:ext cx="3663123" cy="46413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Santa’s Little Helper </a:t>
            </a:r>
            <a:r>
              <a:rPr lang="en-US" dirty="0" err="1" smtClean="0"/>
              <a:t>est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le </a:t>
            </a:r>
            <a:r>
              <a:rPr lang="en-US" dirty="0" err="1" smtClean="0">
                <a:solidFill>
                  <a:srgbClr val="FF0000"/>
                </a:solidFill>
              </a:rPr>
              <a:t>chien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de la </a:t>
            </a:r>
            <a:r>
              <a:rPr lang="en-US" dirty="0" err="1" smtClean="0"/>
              <a:t>famille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santasllittlehelp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1981200"/>
            <a:ext cx="3663123" cy="46413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Phyllis\AppData\Local\Microsoft\Windows\Temporary Internet Files\Content.IE5\81EWQ513\MC900434593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133600"/>
            <a:ext cx="2895600" cy="4432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b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905000"/>
            <a:ext cx="4565675" cy="44651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C’est</a:t>
            </a:r>
            <a:r>
              <a:rPr lang="en-US" dirty="0" smtClean="0"/>
              <a:t> un </a:t>
            </a:r>
            <a:r>
              <a:rPr lang="en-US" dirty="0" err="1" smtClean="0"/>
              <a:t>canari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2" descr="C:\Users\Phyllis\AppData\Local\Microsoft\Windows\Temporary Internet Files\Content.IE5\81EWQ513\MC90043459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600200"/>
            <a:ext cx="2895600" cy="4432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3" name="Picture 5" descr="C:\Users\Phyllis\AppData\Local\Microsoft\Windows\Temporary Internet Files\Content.IE5\81EWQ513\MC90039143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905000"/>
            <a:ext cx="3866969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C’est</a:t>
            </a:r>
            <a:r>
              <a:rPr lang="en-US" dirty="0" smtClean="0"/>
              <a:t> le </a:t>
            </a:r>
            <a:r>
              <a:rPr lang="en-US" dirty="0" err="1" smtClean="0"/>
              <a:t>poisson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3" name="Picture 5" descr="C:\Users\Phyllis\AppData\Local\Microsoft\Windows\Temporary Internet Files\Content.IE5\81EWQ513\MC90039143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905000"/>
            <a:ext cx="3866969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Phyllis\AppData\Local\Microsoft\Windows\Temporary Internet Files\Content.IE5\UH9487T3\MC900060324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905000"/>
            <a:ext cx="5334000" cy="4492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présente</a:t>
            </a:r>
            <a:r>
              <a:rPr lang="en-US" dirty="0" smtClean="0"/>
              <a:t> </a:t>
            </a:r>
            <a:r>
              <a:rPr lang="en-US" dirty="0" err="1" smtClean="0"/>
              <a:t>mon</a:t>
            </a:r>
            <a:r>
              <a:rPr lang="en-US" dirty="0" smtClean="0"/>
              <a:t> </a:t>
            </a:r>
            <a:r>
              <a:rPr lang="en-US" dirty="0" err="1" smtClean="0"/>
              <a:t>amie</a:t>
            </a:r>
            <a:r>
              <a:rPr lang="en-US" dirty="0" smtClean="0"/>
              <a:t> Anne.</a:t>
            </a:r>
            <a:endParaRPr lang="en-US" dirty="0"/>
          </a:p>
        </p:txBody>
      </p:sp>
      <p:pic>
        <p:nvPicPr>
          <p:cNvPr id="3074" name="Picture 2" descr="C:\Users\Phyllis\AppData\Local\Microsoft\Windows\Temporary Internet Files\Content.IE5\UH9487T3\MC900060324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905000"/>
            <a:ext cx="5334000" cy="4492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Phyllis\AppData\Local\Microsoft\Windows\Temporary Internet Files\Content.IE5\UH9487T3\MC9000561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752600"/>
            <a:ext cx="4286698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présente</a:t>
            </a:r>
            <a:r>
              <a:rPr lang="en-US" dirty="0" smtClean="0"/>
              <a:t> </a:t>
            </a:r>
            <a:r>
              <a:rPr lang="en-US" dirty="0" err="1" smtClean="0"/>
              <a:t>mon</a:t>
            </a:r>
            <a:r>
              <a:rPr lang="en-US" dirty="0" smtClean="0"/>
              <a:t> </a:t>
            </a:r>
            <a:r>
              <a:rPr lang="en-US" dirty="0" err="1" smtClean="0"/>
              <a:t>ami</a:t>
            </a:r>
            <a:r>
              <a:rPr lang="en-US" dirty="0" smtClean="0"/>
              <a:t> Pierre.</a:t>
            </a:r>
            <a:endParaRPr lang="en-US" dirty="0"/>
          </a:p>
        </p:txBody>
      </p:sp>
      <p:pic>
        <p:nvPicPr>
          <p:cNvPr id="5122" name="Picture 2" descr="C:\Users\Phyllis\AppData\Local\Microsoft\Windows\Temporary Internet Files\Content.IE5\UH9487T3\MC9000561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199" y="1828800"/>
            <a:ext cx="4146151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Phyllis\AppData\Local\Microsoft\Windows\Temporary Internet Files\Content.IE5\X4LDVMWH\MC900423171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958181"/>
            <a:ext cx="39624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Très</a:t>
            </a:r>
            <a:r>
              <a:rPr lang="en-US" dirty="0" smtClean="0"/>
              <a:t> </a:t>
            </a:r>
            <a:r>
              <a:rPr lang="en-US" dirty="0" err="1" smtClean="0"/>
              <a:t>heureux</a:t>
            </a:r>
            <a:r>
              <a:rPr lang="en-US" dirty="0" smtClean="0"/>
              <a:t> / </a:t>
            </a:r>
            <a:r>
              <a:rPr lang="en-US" dirty="0" err="1"/>
              <a:t>T</a:t>
            </a:r>
            <a:r>
              <a:rPr lang="en-US" dirty="0" err="1" smtClean="0"/>
              <a:t>rès</a:t>
            </a:r>
            <a:r>
              <a:rPr lang="en-US" dirty="0" smtClean="0"/>
              <a:t> </a:t>
            </a:r>
            <a:r>
              <a:rPr lang="en-US" dirty="0" err="1" smtClean="0"/>
              <a:t>heureuse</a:t>
            </a:r>
            <a:endParaRPr lang="en-US" dirty="0"/>
          </a:p>
        </p:txBody>
      </p:sp>
      <p:pic>
        <p:nvPicPr>
          <p:cNvPr id="4098" name="Picture 2" descr="C:\Users\Phyllis\AppData\Local\Microsoft\Windows\Temporary Internet Files\Content.IE5\X4LDVMWH\MC900423171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958181"/>
            <a:ext cx="39624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Enchanté</a:t>
            </a:r>
            <a:r>
              <a:rPr lang="en-US" dirty="0" smtClean="0"/>
              <a:t>/ </a:t>
            </a:r>
            <a:r>
              <a:rPr lang="en-US" dirty="0" err="1" smtClean="0"/>
              <a:t>Enchantée</a:t>
            </a:r>
            <a:endParaRPr lang="en-US" dirty="0"/>
          </a:p>
        </p:txBody>
      </p:sp>
      <p:pic>
        <p:nvPicPr>
          <p:cNvPr id="4098" name="Picture 2" descr="C:\Users\Phyllis\AppData\Local\Microsoft\Windows\Temporary Internet Files\Content.IE5\X4LDVMWH\MC900423171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958181"/>
            <a:ext cx="39624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Abe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le grand-</a:t>
            </a:r>
            <a:r>
              <a:rPr lang="en-US" dirty="0" err="1" smtClean="0">
                <a:solidFill>
                  <a:srgbClr val="FF0000"/>
                </a:solidFill>
              </a:rPr>
              <a:t>père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Il </a:t>
            </a:r>
            <a:r>
              <a:rPr lang="en-US" dirty="0" err="1" smtClean="0"/>
              <a:t>est</a:t>
            </a:r>
            <a:r>
              <a:rPr lang="en-US" dirty="0" smtClean="0"/>
              <a:t> le </a:t>
            </a:r>
            <a:r>
              <a:rPr lang="en-US" dirty="0" err="1" smtClean="0"/>
              <a:t>père</a:t>
            </a:r>
            <a:r>
              <a:rPr lang="en-US" dirty="0" smtClean="0"/>
              <a:t> de Homer</a:t>
            </a:r>
            <a:endParaRPr lang="en-US" dirty="0"/>
          </a:p>
        </p:txBody>
      </p:sp>
      <p:pic>
        <p:nvPicPr>
          <p:cNvPr id="4" name="Content Placeholder 3" descr="ab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905000"/>
            <a:ext cx="4565675" cy="44651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jacqueline bouvi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958182"/>
            <a:ext cx="4190999" cy="4190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Jacqueline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la grand-</a:t>
            </a:r>
            <a:r>
              <a:rPr lang="en-US" dirty="0" err="1" smtClean="0">
                <a:solidFill>
                  <a:srgbClr val="FF0000"/>
                </a:solidFill>
              </a:rPr>
              <a:t>mère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Elle </a:t>
            </a:r>
            <a:r>
              <a:rPr lang="en-US" dirty="0" err="1" smtClean="0"/>
              <a:t>est</a:t>
            </a:r>
            <a:r>
              <a:rPr lang="en-US" dirty="0" smtClean="0"/>
              <a:t> la </a:t>
            </a:r>
            <a:r>
              <a:rPr lang="en-US" dirty="0" err="1" smtClean="0"/>
              <a:t>mère</a:t>
            </a:r>
            <a:r>
              <a:rPr lang="en-US" dirty="0" smtClean="0"/>
              <a:t> de Marge</a:t>
            </a:r>
            <a:endParaRPr lang="en-US" dirty="0"/>
          </a:p>
        </p:txBody>
      </p:sp>
      <p:pic>
        <p:nvPicPr>
          <p:cNvPr id="4" name="Content Placeholder 3" descr="jacqueline bouvi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958182"/>
            <a:ext cx="4190999" cy="4190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arg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1828800"/>
            <a:ext cx="3048000" cy="46982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Marge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la </a:t>
            </a:r>
            <a:r>
              <a:rPr lang="en-US" dirty="0" err="1" smtClean="0">
                <a:solidFill>
                  <a:srgbClr val="FF0000"/>
                </a:solidFill>
              </a:rPr>
              <a:t>mère</a:t>
            </a:r>
            <a:r>
              <a:rPr lang="en-US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marg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1828800"/>
            <a:ext cx="3048000" cy="46982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134</Words>
  <Application>Microsoft Office PowerPoint</Application>
  <PresentationFormat>On-screen Show (4:3)</PresentationFormat>
  <Paragraphs>28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        La Famille  </vt:lpstr>
      <vt:lpstr>Slide 2</vt:lpstr>
      <vt:lpstr>La famille Simpson</vt:lpstr>
      <vt:lpstr>Slide 4</vt:lpstr>
      <vt:lpstr>Abe est le grand-père Il est le père de Homer</vt:lpstr>
      <vt:lpstr>Slide 6</vt:lpstr>
      <vt:lpstr>Jacqueline est la grand-mère Elle est la mère de Marge</vt:lpstr>
      <vt:lpstr>Slide 8</vt:lpstr>
      <vt:lpstr>Marge est la mère.</vt:lpstr>
      <vt:lpstr>Slide 10</vt:lpstr>
      <vt:lpstr>Homer est le père</vt:lpstr>
      <vt:lpstr>Slide 12</vt:lpstr>
      <vt:lpstr>Homer et Marge sont les parents</vt:lpstr>
      <vt:lpstr>Slide 14</vt:lpstr>
      <vt:lpstr>Homer est le mari de Marge</vt:lpstr>
      <vt:lpstr>Marge est la femme de Homer</vt:lpstr>
      <vt:lpstr>Slide 17</vt:lpstr>
      <vt:lpstr>Lisa est la grande soeur</vt:lpstr>
      <vt:lpstr>Slide 19</vt:lpstr>
      <vt:lpstr>Maggie est la petite soeur</vt:lpstr>
      <vt:lpstr>Slide 21</vt:lpstr>
      <vt:lpstr>Bart est le frère</vt:lpstr>
      <vt:lpstr>Slide 23</vt:lpstr>
      <vt:lpstr>Patty est la tante Elle est la soeur de Marge</vt:lpstr>
      <vt:lpstr>Slide 25</vt:lpstr>
      <vt:lpstr>Bob est l’oncle. Il est le mari de Patty.</vt:lpstr>
      <vt:lpstr>Slide 27</vt:lpstr>
      <vt:lpstr>Ling est la cousine. Elle est la fille de Patty.</vt:lpstr>
      <vt:lpstr>Slide 29</vt:lpstr>
      <vt:lpstr>Ling n’a pas de frères. Mais quand elle a le frère,  il est le cousin.</vt:lpstr>
      <vt:lpstr>Slide 31</vt:lpstr>
      <vt:lpstr>Elle est la fille.</vt:lpstr>
      <vt:lpstr>Slide 33</vt:lpstr>
      <vt:lpstr>Il est le fils.</vt:lpstr>
      <vt:lpstr>Slide 35</vt:lpstr>
      <vt:lpstr>Snowball est le chat de la famille.</vt:lpstr>
      <vt:lpstr>Slide 37</vt:lpstr>
      <vt:lpstr>Santa’s Little Helper est le chien de la famille.</vt:lpstr>
      <vt:lpstr>Slide 39</vt:lpstr>
      <vt:lpstr>C’est un canari.</vt:lpstr>
      <vt:lpstr>Slide 41</vt:lpstr>
      <vt:lpstr>C’est le poisson.</vt:lpstr>
      <vt:lpstr>Slide 43</vt:lpstr>
      <vt:lpstr>Je vous présente mon amie Anne.</vt:lpstr>
      <vt:lpstr>Slide 45</vt:lpstr>
      <vt:lpstr>Je te présente mon ami Pierre.</vt:lpstr>
      <vt:lpstr>Slide 47</vt:lpstr>
      <vt:lpstr>Très heureux / Très heureuse</vt:lpstr>
      <vt:lpstr>Enchanté/ Enchantée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Famille</dc:title>
  <dc:creator>Phyllis</dc:creator>
  <cp:lastModifiedBy>Phyllis</cp:lastModifiedBy>
  <cp:revision>18</cp:revision>
  <dcterms:created xsi:type="dcterms:W3CDTF">2014-04-03T22:53:18Z</dcterms:created>
  <dcterms:modified xsi:type="dcterms:W3CDTF">2014-04-03T23:44:03Z</dcterms:modified>
</cp:coreProperties>
</file>